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2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3398C7A6-0F06-4F1A-8A1E-9BD5CD4483A0}" type="datetimeFigureOut">
              <a:rPr lang="en-US" smtClean="0"/>
              <a:t>9/23/2015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0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A31A8410-171C-4F2F-91C2-0BD91D4BE6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001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A8410-171C-4F2F-91C2-0BD91D4BE63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461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A8410-171C-4F2F-91C2-0BD91D4BE63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4392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A8410-171C-4F2F-91C2-0BD91D4BE63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4961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A8410-171C-4F2F-91C2-0BD91D4BE63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819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C0F8-876B-4EA4-97E3-9A9071971084}" type="datetimeFigureOut">
              <a:rPr lang="en-US" smtClean="0"/>
              <a:t>9/23/2015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2418F-43A3-4647-B06A-879DC5C244B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3581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C0F8-876B-4EA4-97E3-9A9071971084}" type="datetimeFigureOut">
              <a:rPr lang="en-US" smtClean="0"/>
              <a:t>9/23/2015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2418F-43A3-4647-B06A-879DC5C244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965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C0F8-876B-4EA4-97E3-9A9071971084}" type="datetimeFigureOut">
              <a:rPr lang="en-US" smtClean="0"/>
              <a:t>9/23/2015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2418F-43A3-4647-B06A-879DC5C244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367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C0F8-876B-4EA4-97E3-9A9071971084}" type="datetimeFigureOut">
              <a:rPr lang="en-US" smtClean="0"/>
              <a:t>9/23/2015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2418F-43A3-4647-B06A-879DC5C244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090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C0F8-876B-4EA4-97E3-9A9071971084}" type="datetimeFigureOut">
              <a:rPr lang="en-US" smtClean="0"/>
              <a:t>9/23/2015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2418F-43A3-4647-B06A-879DC5C244B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3110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C0F8-876B-4EA4-97E3-9A9071971084}" type="datetimeFigureOut">
              <a:rPr lang="en-US" smtClean="0"/>
              <a:t>9/23/2015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2418F-43A3-4647-B06A-879DC5C244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570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C0F8-876B-4EA4-97E3-9A9071971084}" type="datetimeFigureOut">
              <a:rPr lang="en-US" smtClean="0"/>
              <a:t>9/23/2015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2418F-43A3-4647-B06A-879DC5C244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767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C0F8-876B-4EA4-97E3-9A9071971084}" type="datetimeFigureOut">
              <a:rPr lang="en-US" smtClean="0"/>
              <a:t>9/23/2015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2418F-43A3-4647-B06A-879DC5C244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601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C0F8-876B-4EA4-97E3-9A9071971084}" type="datetimeFigureOut">
              <a:rPr lang="en-US" smtClean="0"/>
              <a:t>9/23/2015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2418F-43A3-4647-B06A-879DC5C244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452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98C7C0F8-876B-4EA4-97E3-9A9071971084}" type="datetimeFigureOut">
              <a:rPr lang="en-US" smtClean="0"/>
              <a:t>9/23/2015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72418F-43A3-4647-B06A-879DC5C244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079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C0F8-876B-4EA4-97E3-9A9071971084}" type="datetimeFigureOut">
              <a:rPr lang="en-US" smtClean="0"/>
              <a:t>9/23/2015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2418F-43A3-4647-B06A-879DC5C244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811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C7C0F8-876B-4EA4-97E3-9A9071971084}" type="datetimeFigureOut">
              <a:rPr lang="en-US" smtClean="0"/>
              <a:t>9/23/2015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372418F-43A3-4647-B06A-879DC5C244B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3754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8162014" cy="3566160"/>
          </a:xfrm>
        </p:spPr>
        <p:txBody>
          <a:bodyPr/>
          <a:lstStyle/>
          <a:p>
            <a:r>
              <a:rPr lang="en-US" dirty="0" smtClean="0"/>
              <a:t>NSF Graduate Research Fellowship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Michele Buzon, dept of Anthropology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0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Award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737361"/>
            <a:ext cx="7543800" cy="441164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Must by US Citizen, national or permanent resident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3 </a:t>
            </a:r>
            <a:r>
              <a:rPr lang="en-US" dirty="0" smtClean="0"/>
              <a:t>years of support (used over 5 year period), ~$34,000 stipend + $12,000 for institution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Due </a:t>
            </a:r>
            <a:r>
              <a:rPr lang="en-US" dirty="0" smtClean="0"/>
              <a:t>October 29, 2015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Eligibility: No more than 12 months of full-time graduate </a:t>
            </a:r>
            <a:r>
              <a:rPr lang="en-US" dirty="0" smtClean="0"/>
              <a:t>study (as of Aug 1, 2015)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Exception – interruption in study of at least 2 consecutive years; statement of circumstances required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12-point Times New Roman or Computer Modem font (10-pt for references, footnotes, etc)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1” margins, </a:t>
            </a:r>
            <a:r>
              <a:rPr lang="en-US" dirty="0" smtClean="0"/>
              <a:t>single-spaced or greater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Follow these rules, make as easy to read as possible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0889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409292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Personal, Relevant Background and Future Goals Statement – 3 pages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Tell compelling story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Provide examples of broader impacts activities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Diversity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Graduate Research Plan Statement – 2 pages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Potential to advance knowledge, creative, original, transformative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Organized, rational, mechanism for success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Qualifications, resources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Broader Impacts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Consider reviewers in your program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Convince others outside of your subfield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3 Letters of Recommendation (uploaded by referee by Nov </a:t>
            </a:r>
            <a:r>
              <a:rPr lang="en-US" dirty="0" smtClean="0"/>
              <a:t>5)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Transcripts (explain red flags, ask letter writers to explain)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5693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For Anthropology: goal to have 3 reviewers for each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Reviewers provide: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Rating: Excellent, Very Good, Good, Fair, Poor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Score: 1-50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Comments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Evaluating the individual, not research proposals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Applications ranked on basis of average z-scores (to normal variance in reviewers’ scoring systems); discrepancy report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Discuss discrepancies; opportunity to change scores/reviews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Ranking report; discuss possible changes; id 2 with high potential who isn’t in Quality Group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85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125</TotalTime>
  <Words>288</Words>
  <Application>Microsoft Office PowerPoint</Application>
  <PresentationFormat>On-screen Show (4:3)</PresentationFormat>
  <Paragraphs>39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Wingdings</vt:lpstr>
      <vt:lpstr>Retrospect</vt:lpstr>
      <vt:lpstr>NSF Graduate Research Fellowship</vt:lpstr>
      <vt:lpstr>Award Info</vt:lpstr>
      <vt:lpstr>Application  </vt:lpstr>
      <vt:lpstr>Review</vt:lpstr>
    </vt:vector>
  </TitlesOfParts>
  <Company>Purdue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NSF Graduate Research Fellowship</dc:title>
  <dc:creator>Buzon, Michele R</dc:creator>
  <cp:lastModifiedBy>Buzon, Michele R</cp:lastModifiedBy>
  <cp:revision>6</cp:revision>
  <cp:lastPrinted>2014-09-15T12:57:50Z</cp:lastPrinted>
  <dcterms:created xsi:type="dcterms:W3CDTF">2014-09-15T12:24:27Z</dcterms:created>
  <dcterms:modified xsi:type="dcterms:W3CDTF">2015-09-23T13:47:39Z</dcterms:modified>
</cp:coreProperties>
</file>